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</p:sldIdLst>
  <p:sldSz cx="5759450" cy="5759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88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40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959" y="942577"/>
            <a:ext cx="4895533" cy="2005142"/>
          </a:xfrm>
        </p:spPr>
        <p:txBody>
          <a:bodyPr anchor="b"/>
          <a:lstStyle>
            <a:lvl1pPr algn="ctr">
              <a:defRPr sz="377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9931" y="3025045"/>
            <a:ext cx="4319588" cy="1390533"/>
          </a:xfrm>
        </p:spPr>
        <p:txBody>
          <a:bodyPr/>
          <a:lstStyle>
            <a:lvl1pPr marL="0" indent="0" algn="ctr">
              <a:buNone/>
              <a:defRPr sz="1512"/>
            </a:lvl1pPr>
            <a:lvl2pPr marL="287990" indent="0" algn="ctr">
              <a:buNone/>
              <a:defRPr sz="1260"/>
            </a:lvl2pPr>
            <a:lvl3pPr marL="575981" indent="0" algn="ctr">
              <a:buNone/>
              <a:defRPr sz="1134"/>
            </a:lvl3pPr>
            <a:lvl4pPr marL="863971" indent="0" algn="ctr">
              <a:buNone/>
              <a:defRPr sz="1008"/>
            </a:lvl4pPr>
            <a:lvl5pPr marL="1151961" indent="0" algn="ctr">
              <a:buNone/>
              <a:defRPr sz="1008"/>
            </a:lvl5pPr>
            <a:lvl6pPr marL="1439951" indent="0" algn="ctr">
              <a:buNone/>
              <a:defRPr sz="1008"/>
            </a:lvl6pPr>
            <a:lvl7pPr marL="1727942" indent="0" algn="ctr">
              <a:buNone/>
              <a:defRPr sz="1008"/>
            </a:lvl7pPr>
            <a:lvl8pPr marL="2015932" indent="0" algn="ctr">
              <a:buNone/>
              <a:defRPr sz="1008"/>
            </a:lvl8pPr>
            <a:lvl9pPr marL="2303922" indent="0" algn="ctr">
              <a:buNone/>
              <a:defRPr sz="1008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3924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8806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21607" y="306637"/>
            <a:ext cx="1241881" cy="488086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5963" y="306637"/>
            <a:ext cx="3653651" cy="488086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921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9126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2963" y="1435864"/>
            <a:ext cx="4967526" cy="2395771"/>
          </a:xfrm>
        </p:spPr>
        <p:txBody>
          <a:bodyPr anchor="b"/>
          <a:lstStyle>
            <a:lvl1pPr>
              <a:defRPr sz="377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63" y="3854300"/>
            <a:ext cx="4967526" cy="1259879"/>
          </a:xfrm>
        </p:spPr>
        <p:txBody>
          <a:bodyPr/>
          <a:lstStyle>
            <a:lvl1pPr marL="0" indent="0">
              <a:buNone/>
              <a:defRPr sz="1512">
                <a:solidFill>
                  <a:schemeClr val="tx1"/>
                </a:solidFill>
              </a:defRPr>
            </a:lvl1pPr>
            <a:lvl2pPr marL="28799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2pPr>
            <a:lvl3pPr marL="57598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3pPr>
            <a:lvl4pPr marL="86397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4pPr>
            <a:lvl5pPr marL="115196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5pPr>
            <a:lvl6pPr marL="143995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6pPr>
            <a:lvl7pPr marL="172794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7pPr>
            <a:lvl8pPr marL="201593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8pPr>
            <a:lvl9pPr marL="230392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2408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962" y="1533187"/>
            <a:ext cx="2447766" cy="365431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5722" y="1533187"/>
            <a:ext cx="2447766" cy="365431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334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306639"/>
            <a:ext cx="4967526" cy="111322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713" y="1411865"/>
            <a:ext cx="2436517" cy="691934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713" y="2103799"/>
            <a:ext cx="2436517" cy="30943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5722" y="1411865"/>
            <a:ext cx="2448516" cy="691934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15722" y="2103799"/>
            <a:ext cx="2448516" cy="30943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5862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385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8035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383963"/>
            <a:ext cx="1857573" cy="1343872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8516" y="829256"/>
            <a:ext cx="2915722" cy="4092942"/>
          </a:xfrm>
        </p:spPr>
        <p:txBody>
          <a:bodyPr/>
          <a:lstStyle>
            <a:lvl1pPr>
              <a:defRPr sz="2016"/>
            </a:lvl1pPr>
            <a:lvl2pPr>
              <a:defRPr sz="1764"/>
            </a:lvl2pPr>
            <a:lvl3pPr>
              <a:defRPr sz="1512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1727835"/>
            <a:ext cx="1857573" cy="3201028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965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383963"/>
            <a:ext cx="1857573" cy="1343872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48516" y="829256"/>
            <a:ext cx="2915722" cy="4092942"/>
          </a:xfrm>
        </p:spPr>
        <p:txBody>
          <a:bodyPr anchor="t"/>
          <a:lstStyle>
            <a:lvl1pPr marL="0" indent="0">
              <a:buNone/>
              <a:defRPr sz="2016"/>
            </a:lvl1pPr>
            <a:lvl2pPr marL="287990" indent="0">
              <a:buNone/>
              <a:defRPr sz="1764"/>
            </a:lvl2pPr>
            <a:lvl3pPr marL="575981" indent="0">
              <a:buNone/>
              <a:defRPr sz="1512"/>
            </a:lvl3pPr>
            <a:lvl4pPr marL="863971" indent="0">
              <a:buNone/>
              <a:defRPr sz="1260"/>
            </a:lvl4pPr>
            <a:lvl5pPr marL="1151961" indent="0">
              <a:buNone/>
              <a:defRPr sz="1260"/>
            </a:lvl5pPr>
            <a:lvl6pPr marL="1439951" indent="0">
              <a:buNone/>
              <a:defRPr sz="1260"/>
            </a:lvl6pPr>
            <a:lvl7pPr marL="1727942" indent="0">
              <a:buNone/>
              <a:defRPr sz="1260"/>
            </a:lvl7pPr>
            <a:lvl8pPr marL="2015932" indent="0">
              <a:buNone/>
              <a:defRPr sz="1260"/>
            </a:lvl8pPr>
            <a:lvl9pPr marL="2303922" indent="0">
              <a:buNone/>
              <a:defRPr sz="126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1727835"/>
            <a:ext cx="1857573" cy="3201028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3557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5962" y="306639"/>
            <a:ext cx="4967526" cy="1113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962" y="1533187"/>
            <a:ext cx="4967526" cy="365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5962" y="5338158"/>
            <a:ext cx="1295876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CA6CB-96F2-41D1-AD98-4470BC6E0958}" type="datetimeFigureOut">
              <a:rPr lang="zh-CN" altLang="en-US" smtClean="0"/>
              <a:t>2019/9/10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07818" y="5338158"/>
            <a:ext cx="1943814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67612" y="5338158"/>
            <a:ext cx="1295876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12B1C-2F99-4C89-AEE9-C704D8C602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046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575981" rtl="0" eaLnBrk="1" latinLnBrk="0" hangingPunct="1">
        <a:lnSpc>
          <a:spcPct val="90000"/>
        </a:lnSpc>
        <a:spcBef>
          <a:spcPct val="0"/>
        </a:spcBef>
        <a:buNone/>
        <a:defRPr sz="27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3995" indent="-143995" algn="l" defTabSz="575981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31985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1997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100796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29595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58394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87193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15992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44791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1pPr>
      <a:lvl2pPr marL="28799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7598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3pPr>
      <a:lvl4pPr marL="86397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15196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43995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72794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01593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30392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组合 123">
            <a:extLst>
              <a:ext uri="{FF2B5EF4-FFF2-40B4-BE49-F238E27FC236}">
                <a16:creationId xmlns:a16="http://schemas.microsoft.com/office/drawing/2014/main" id="{4A217536-9F2A-4345-99D2-ACFFA78F3EE8}"/>
              </a:ext>
            </a:extLst>
          </p:cNvPr>
          <p:cNvGrpSpPr/>
          <p:nvPr/>
        </p:nvGrpSpPr>
        <p:grpSpPr>
          <a:xfrm>
            <a:off x="68013" y="128469"/>
            <a:ext cx="5617981" cy="5481377"/>
            <a:chOff x="3033649" y="532562"/>
            <a:chExt cx="5617981" cy="5481377"/>
          </a:xfrm>
        </p:grpSpPr>
        <p:pic>
          <p:nvPicPr>
            <p:cNvPr id="125" name="图片 124">
              <a:extLst>
                <a:ext uri="{FF2B5EF4-FFF2-40B4-BE49-F238E27FC236}">
                  <a16:creationId xmlns:a16="http://schemas.microsoft.com/office/drawing/2014/main" id="{2B4A3F0D-1434-45D2-8B94-496F56415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816" b="100000" l="824" r="100000">
                          <a14:foregroundMark x1="32418" y1="80028" x2="32418" y2="80028"/>
                          <a14:foregroundMark x1="53159" y1="83939" x2="53159" y2="83939"/>
                          <a14:foregroundMark x1="36126" y1="96089" x2="36126" y2="96089"/>
                          <a14:foregroundMark x1="37775" y1="59358" x2="37775" y2="59358"/>
                          <a14:foregroundMark x1="37637" y1="57263" x2="37637" y2="57263"/>
                          <a14:foregroundMark x1="37363" y1="55726" x2="37363" y2="55726"/>
                          <a14:foregroundMark x1="37363" y1="55028" x2="37363" y2="55028"/>
                          <a14:foregroundMark x1="37363" y1="54609" x2="37363" y2="54609"/>
                          <a14:foregroundMark x1="19231" y1="13827" x2="19231" y2="13827"/>
                          <a14:foregroundMark x1="18544" y1="14385" x2="18544" y2="14385"/>
                          <a14:foregroundMark x1="14148" y1="13687" x2="14148" y2="13687"/>
                          <a14:foregroundMark x1="13324" y1="5587" x2="13324" y2="5587"/>
                          <a14:foregroundMark x1="30357" y1="19553" x2="30357" y2="19553"/>
                          <a14:foregroundMark x1="33654" y1="35196" x2="33654" y2="35196"/>
                          <a14:foregroundMark x1="39698" y1="46508" x2="39698" y2="46508"/>
                          <a14:foregroundMark x1="46154" y1="47067" x2="46154" y2="47067"/>
                          <a14:foregroundMark x1="46841" y1="40503" x2="46841" y2="40503"/>
                          <a14:foregroundMark x1="25549" y1="37989" x2="25549" y2="37989"/>
                          <a14:foregroundMark x1="29396" y1="40782" x2="29396" y2="40782"/>
                          <a14:foregroundMark x1="31319" y1="46788" x2="31319" y2="46788"/>
                          <a14:foregroundMark x1="30907" y1="50838" x2="30907" y2="50838"/>
                          <a14:foregroundMark x1="13049" y1="58101" x2="13049" y2="58101"/>
                          <a14:foregroundMark x1="5220" y1="59358" x2="4670" y2="59497"/>
                          <a14:foregroundMark x1="10714" y1="38128" x2="10714" y2="38128"/>
                          <a14:foregroundMark x1="39698" y1="17737" x2="39698" y2="17737"/>
                          <a14:foregroundMark x1="45879" y1="25559" x2="45879" y2="25559"/>
                          <a14:foregroundMark x1="46978" y1="26397" x2="46978" y2="26397"/>
                          <a14:foregroundMark x1="49725" y1="26955" x2="49725" y2="26955"/>
                          <a14:foregroundMark x1="19231" y1="45391" x2="19231" y2="45391"/>
                          <a14:foregroundMark x1="20467" y1="73045" x2="20467" y2="73045"/>
                          <a14:backgroundMark x1="12637" y1="5726" x2="6731" y2="7821"/>
                          <a14:backgroundMark x1="6731" y1="7821" x2="9615" y2="9777"/>
                          <a14:backgroundMark x1="10027" y1="9637" x2="10852" y2="7123"/>
                          <a14:backgroundMark x1="10852" y1="7123" x2="12500" y2="5587"/>
                          <a14:backgroundMark x1="3434" y1="18017" x2="3434" y2="18017"/>
                          <a14:backgroundMark x1="412" y1="22067" x2="412" y2="220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33649" y="532562"/>
              <a:ext cx="5617981" cy="5481377"/>
            </a:xfrm>
            <a:prstGeom prst="rect">
              <a:avLst/>
            </a:prstGeom>
          </p:spPr>
        </p:pic>
        <p:sp>
          <p:nvSpPr>
            <p:cNvPr id="126" name="文本框 125">
              <a:extLst>
                <a:ext uri="{FF2B5EF4-FFF2-40B4-BE49-F238E27FC236}">
                  <a16:creationId xmlns:a16="http://schemas.microsoft.com/office/drawing/2014/main" id="{632C27B1-A58D-43DD-A8C2-4087451F96CA}"/>
                </a:ext>
              </a:extLst>
            </p:cNvPr>
            <p:cNvSpPr txBox="1"/>
            <p:nvPr/>
          </p:nvSpPr>
          <p:spPr>
            <a:xfrm>
              <a:off x="3513290" y="887040"/>
              <a:ext cx="931713" cy="2462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Robot Arm</a:t>
              </a:r>
              <a:endParaRPr lang="zh-CN" altLang="en-US" sz="1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7" name="文本框 126">
              <a:extLst>
                <a:ext uri="{FF2B5EF4-FFF2-40B4-BE49-F238E27FC236}">
                  <a16:creationId xmlns:a16="http://schemas.microsoft.com/office/drawing/2014/main" id="{FEB6D1C1-4709-41BE-A5D1-3C78A51E31BA}"/>
                </a:ext>
              </a:extLst>
            </p:cNvPr>
            <p:cNvSpPr txBox="1"/>
            <p:nvPr/>
          </p:nvSpPr>
          <p:spPr>
            <a:xfrm>
              <a:off x="5537370" y="5503210"/>
              <a:ext cx="1027624" cy="2462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Optical Tracker</a:t>
              </a:r>
              <a:endParaRPr lang="zh-CN" altLang="en-US" sz="1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8" name="文本框 127">
              <a:extLst>
                <a:ext uri="{FF2B5EF4-FFF2-40B4-BE49-F238E27FC236}">
                  <a16:creationId xmlns:a16="http://schemas.microsoft.com/office/drawing/2014/main" id="{5120C718-731F-4C8B-A777-51ED86DF5839}"/>
                </a:ext>
              </a:extLst>
            </p:cNvPr>
            <p:cNvSpPr txBox="1"/>
            <p:nvPr/>
          </p:nvSpPr>
          <p:spPr>
            <a:xfrm>
              <a:off x="7462647" y="1463787"/>
              <a:ext cx="835533" cy="4001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Ultrasound Scanner</a:t>
              </a:r>
              <a:endParaRPr lang="zh-CN" altLang="en-US" sz="1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9" name="文本框 128">
              <a:extLst>
                <a:ext uri="{FF2B5EF4-FFF2-40B4-BE49-F238E27FC236}">
                  <a16:creationId xmlns:a16="http://schemas.microsoft.com/office/drawing/2014/main" id="{C515DCCF-DED1-4A6C-B487-A42C72F863DF}"/>
                </a:ext>
              </a:extLst>
            </p:cNvPr>
            <p:cNvSpPr txBox="1"/>
            <p:nvPr/>
          </p:nvSpPr>
          <p:spPr>
            <a:xfrm>
              <a:off x="5842639" y="3346017"/>
              <a:ext cx="1027624" cy="4001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Electromagnetic Tracker</a:t>
              </a:r>
              <a:endParaRPr lang="zh-CN" altLang="en-US" sz="1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7C9F9F20-5629-4D55-828B-5BC98D15B1DC}"/>
                </a:ext>
              </a:extLst>
            </p:cNvPr>
            <p:cNvSpPr txBox="1"/>
            <p:nvPr/>
          </p:nvSpPr>
          <p:spPr>
            <a:xfrm>
              <a:off x="7548226" y="5032042"/>
              <a:ext cx="749954" cy="2462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Computer</a:t>
              </a:r>
              <a:endParaRPr lang="zh-CN" altLang="en-US" sz="1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1" name="直接箭头连接符 130">
              <a:extLst>
                <a:ext uri="{FF2B5EF4-FFF2-40B4-BE49-F238E27FC236}">
                  <a16:creationId xmlns:a16="http://schemas.microsoft.com/office/drawing/2014/main" id="{B42482AF-4DB1-4863-A997-211B7BABA5CB}"/>
                </a:ext>
              </a:extLst>
            </p:cNvPr>
            <p:cNvCxnSpPr>
              <a:cxnSpLocks/>
              <a:endCxn id="132" idx="0"/>
            </p:cNvCxnSpPr>
            <p:nvPr/>
          </p:nvCxnSpPr>
          <p:spPr>
            <a:xfrm flipH="1" flipV="1">
              <a:off x="4202115" y="4441866"/>
              <a:ext cx="863698" cy="6928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132" name="图片 131">
              <a:extLst>
                <a:ext uri="{FF2B5EF4-FFF2-40B4-BE49-F238E27FC236}">
                  <a16:creationId xmlns:a16="http://schemas.microsoft.com/office/drawing/2014/main" id="{DE6B1C1C-3599-4589-B867-638D029980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976" b="89984" l="1787" r="9627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138" r="6360" b="23875"/>
            <a:stretch/>
          </p:blipFill>
          <p:spPr>
            <a:xfrm rot="5400000">
              <a:off x="2553698" y="3886171"/>
              <a:ext cx="2185443" cy="1111390"/>
            </a:xfrm>
            <a:prstGeom prst="rect">
              <a:avLst/>
            </a:prstGeom>
          </p:spPr>
        </p:pic>
        <p:sp>
          <p:nvSpPr>
            <p:cNvPr id="133" name="文本框 132">
              <a:extLst>
                <a:ext uri="{FF2B5EF4-FFF2-40B4-BE49-F238E27FC236}">
                  <a16:creationId xmlns:a16="http://schemas.microsoft.com/office/drawing/2014/main" id="{DD4D2CD2-66F1-430A-B45E-9B39CE3DB7B5}"/>
                </a:ext>
              </a:extLst>
            </p:cNvPr>
            <p:cNvSpPr txBox="1"/>
            <p:nvPr/>
          </p:nvSpPr>
          <p:spPr>
            <a:xfrm>
              <a:off x="3850606" y="3503017"/>
              <a:ext cx="670617" cy="4001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dirty="0">
                  <a:ln w="0"/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Chicken</a:t>
              </a:r>
              <a:r>
                <a:rPr lang="en-US" altLang="zh-CN" sz="1000" dirty="0">
                  <a:ln w="0"/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000" dirty="0">
                  <a:ln w="0"/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breast</a:t>
              </a:r>
              <a:endParaRPr lang="zh-CN" altLang="en-US" sz="1000" dirty="0">
                <a:ln w="0"/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4" name="文本框 133">
              <a:extLst>
                <a:ext uri="{FF2B5EF4-FFF2-40B4-BE49-F238E27FC236}">
                  <a16:creationId xmlns:a16="http://schemas.microsoft.com/office/drawing/2014/main" id="{6802CFB8-29E3-472F-A028-A6F17ED676B7}"/>
                </a:ext>
              </a:extLst>
            </p:cNvPr>
            <p:cNvSpPr txBox="1"/>
            <p:nvPr/>
          </p:nvSpPr>
          <p:spPr>
            <a:xfrm>
              <a:off x="3169953" y="3077365"/>
              <a:ext cx="572170" cy="2462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Needle</a:t>
              </a:r>
              <a:endParaRPr lang="zh-CN" altLang="en-US" sz="1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45B1B06E-D974-44CB-966C-05800B157E38}"/>
                </a:ext>
              </a:extLst>
            </p:cNvPr>
            <p:cNvSpPr txBox="1"/>
            <p:nvPr/>
          </p:nvSpPr>
          <p:spPr>
            <a:xfrm>
              <a:off x="4034343" y="5486131"/>
              <a:ext cx="572170" cy="4046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dirty="0">
                  <a:ln w="0"/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Needle Tip</a:t>
              </a:r>
              <a:endParaRPr lang="zh-CN" altLang="zh-CN" sz="1000" dirty="0">
                <a:ln w="0"/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6" name="文本框 135">
              <a:extLst>
                <a:ext uri="{FF2B5EF4-FFF2-40B4-BE49-F238E27FC236}">
                  <a16:creationId xmlns:a16="http://schemas.microsoft.com/office/drawing/2014/main" id="{C4BCA164-4978-4C00-AE15-B0B02B630824}"/>
                </a:ext>
              </a:extLst>
            </p:cNvPr>
            <p:cNvSpPr txBox="1"/>
            <p:nvPr/>
          </p:nvSpPr>
          <p:spPr>
            <a:xfrm>
              <a:off x="4528345" y="5128642"/>
              <a:ext cx="795020" cy="2462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Reference</a:t>
              </a:r>
              <a:endParaRPr lang="zh-CN" altLang="en-US" sz="1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7" name="文本框 136">
              <a:extLst>
                <a:ext uri="{FF2B5EF4-FFF2-40B4-BE49-F238E27FC236}">
                  <a16:creationId xmlns:a16="http://schemas.microsoft.com/office/drawing/2014/main" id="{A38698F0-7198-407D-8C1A-6C9B4864FF3E}"/>
                </a:ext>
              </a:extLst>
            </p:cNvPr>
            <p:cNvSpPr txBox="1"/>
            <p:nvPr/>
          </p:nvSpPr>
          <p:spPr>
            <a:xfrm>
              <a:off x="4481636" y="3971048"/>
              <a:ext cx="731521" cy="24622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 Probe</a:t>
              </a:r>
              <a:endParaRPr lang="zh-CN" altLang="en-US" sz="1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38" name="直接连接符 137">
              <a:extLst>
                <a:ext uri="{FF2B5EF4-FFF2-40B4-BE49-F238E27FC236}">
                  <a16:creationId xmlns:a16="http://schemas.microsoft.com/office/drawing/2014/main" id="{FC0192DA-8558-4254-9AA2-7374945CA530}"/>
                </a:ext>
              </a:extLst>
            </p:cNvPr>
            <p:cNvCxnSpPr>
              <a:cxnSpLocks/>
              <a:stCxn id="134" idx="2"/>
            </p:cNvCxnSpPr>
            <p:nvPr/>
          </p:nvCxnSpPr>
          <p:spPr>
            <a:xfrm>
              <a:off x="3456038" y="3323586"/>
              <a:ext cx="147508" cy="23491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直接连接符 138">
              <a:extLst>
                <a:ext uri="{FF2B5EF4-FFF2-40B4-BE49-F238E27FC236}">
                  <a16:creationId xmlns:a16="http://schemas.microsoft.com/office/drawing/2014/main" id="{CDB52E53-89F1-4044-8CAB-30C32081B220}"/>
                </a:ext>
              </a:extLst>
            </p:cNvPr>
            <p:cNvCxnSpPr>
              <a:cxnSpLocks/>
              <a:stCxn id="135" idx="1"/>
              <a:endCxn id="132" idx="3"/>
            </p:cNvCxnSpPr>
            <p:nvPr/>
          </p:nvCxnSpPr>
          <p:spPr>
            <a:xfrm flipH="1" flipV="1">
              <a:off x="3646420" y="5534588"/>
              <a:ext cx="387923" cy="15387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>
              <a:extLst>
                <a:ext uri="{FF2B5EF4-FFF2-40B4-BE49-F238E27FC236}">
                  <a16:creationId xmlns:a16="http://schemas.microsoft.com/office/drawing/2014/main" id="{565083B4-6A72-416B-B44F-0C145C91C70D}"/>
                </a:ext>
              </a:extLst>
            </p:cNvPr>
            <p:cNvCxnSpPr>
              <a:stCxn id="137" idx="3"/>
            </p:cNvCxnSpPr>
            <p:nvPr/>
          </p:nvCxnSpPr>
          <p:spPr>
            <a:xfrm>
              <a:off x="5213157" y="4094159"/>
              <a:ext cx="220417" cy="10671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3114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188</TotalTime>
  <Words>17</Words>
  <Application>Microsoft Office PowerPoint</Application>
  <PresentationFormat>自定义</PresentationFormat>
  <Paragraphs>10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子豪</dc:creator>
  <cp:lastModifiedBy>李 子豪</cp:lastModifiedBy>
  <cp:revision>5</cp:revision>
  <dcterms:created xsi:type="dcterms:W3CDTF">2019-09-10T12:10:55Z</dcterms:created>
  <dcterms:modified xsi:type="dcterms:W3CDTF">2019-09-10T15:19:26Z</dcterms:modified>
</cp:coreProperties>
</file>

<file path=docProps/thumbnail.jpeg>
</file>